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4" r:id="rId4"/>
    <p:sldId id="272" r:id="rId5"/>
    <p:sldId id="268" r:id="rId6"/>
    <p:sldId id="267" r:id="rId7"/>
    <p:sldId id="269" r:id="rId8"/>
    <p:sldId id="257" r:id="rId9"/>
    <p:sldId id="258" r:id="rId10"/>
    <p:sldId id="259" r:id="rId11"/>
    <p:sldId id="260" r:id="rId12"/>
    <p:sldId id="261" r:id="rId13"/>
    <p:sldId id="262" r:id="rId14"/>
    <p:sldId id="263" r:id="rId15"/>
    <p:sldId id="271" r:id="rId16"/>
    <p:sldId id="273" r:id="rId17"/>
    <p:sldId id="270"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58"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C705AC-A576-47CF-BBE1-E35434623265}" type="datetimeFigureOut">
              <a:rPr lang="en-GB" smtClean="0"/>
              <a:t>09/10/2012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9E52FC-B66C-4E68-BCF9-DC1CC8D6700E}" type="slidenum">
              <a:rPr lang="en-GB" smtClean="0"/>
              <a:t>‹#›</a:t>
            </a:fld>
            <a:endParaRPr lang="en-GB"/>
          </a:p>
        </p:txBody>
      </p:sp>
    </p:spTree>
    <p:extLst>
      <p:ext uri="{BB962C8B-B14F-4D97-AF65-F5344CB8AC3E}">
        <p14:creationId xmlns:p14="http://schemas.microsoft.com/office/powerpoint/2010/main" val="2026261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C705AC-A576-47CF-BBE1-E35434623265}" type="datetimeFigureOut">
              <a:rPr lang="en-GB" smtClean="0"/>
              <a:t>09/10/2012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9E52FC-B66C-4E68-BCF9-DC1CC8D6700E}" type="slidenum">
              <a:rPr lang="en-GB" smtClean="0"/>
              <a:t>‹#›</a:t>
            </a:fld>
            <a:endParaRPr lang="en-GB"/>
          </a:p>
        </p:txBody>
      </p:sp>
    </p:spTree>
    <p:extLst>
      <p:ext uri="{BB962C8B-B14F-4D97-AF65-F5344CB8AC3E}">
        <p14:creationId xmlns:p14="http://schemas.microsoft.com/office/powerpoint/2010/main" val="52979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C705AC-A576-47CF-BBE1-E35434623265}" type="datetimeFigureOut">
              <a:rPr lang="en-GB" smtClean="0"/>
              <a:t>09/10/2012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9E52FC-B66C-4E68-BCF9-DC1CC8D6700E}" type="slidenum">
              <a:rPr lang="en-GB" smtClean="0"/>
              <a:t>‹#›</a:t>
            </a:fld>
            <a:endParaRPr lang="en-GB"/>
          </a:p>
        </p:txBody>
      </p:sp>
    </p:spTree>
    <p:extLst>
      <p:ext uri="{BB962C8B-B14F-4D97-AF65-F5344CB8AC3E}">
        <p14:creationId xmlns:p14="http://schemas.microsoft.com/office/powerpoint/2010/main" val="2675782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C705AC-A576-47CF-BBE1-E35434623265}" type="datetimeFigureOut">
              <a:rPr lang="en-GB" smtClean="0"/>
              <a:t>09/10/2012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9E52FC-B66C-4E68-BCF9-DC1CC8D6700E}" type="slidenum">
              <a:rPr lang="en-GB" smtClean="0"/>
              <a:t>‹#›</a:t>
            </a:fld>
            <a:endParaRPr lang="en-GB"/>
          </a:p>
        </p:txBody>
      </p:sp>
    </p:spTree>
    <p:extLst>
      <p:ext uri="{BB962C8B-B14F-4D97-AF65-F5344CB8AC3E}">
        <p14:creationId xmlns:p14="http://schemas.microsoft.com/office/powerpoint/2010/main" val="236658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C705AC-A576-47CF-BBE1-E35434623265}" type="datetimeFigureOut">
              <a:rPr lang="en-GB" smtClean="0"/>
              <a:t>09/10/2012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9E52FC-B66C-4E68-BCF9-DC1CC8D6700E}" type="slidenum">
              <a:rPr lang="en-GB" smtClean="0"/>
              <a:t>‹#›</a:t>
            </a:fld>
            <a:endParaRPr lang="en-GB"/>
          </a:p>
        </p:txBody>
      </p:sp>
    </p:spTree>
    <p:extLst>
      <p:ext uri="{BB962C8B-B14F-4D97-AF65-F5344CB8AC3E}">
        <p14:creationId xmlns:p14="http://schemas.microsoft.com/office/powerpoint/2010/main" val="4241931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C705AC-A576-47CF-BBE1-E35434623265}" type="datetimeFigureOut">
              <a:rPr lang="en-GB" smtClean="0"/>
              <a:t>09/10/2012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9E52FC-B66C-4E68-BCF9-DC1CC8D6700E}" type="slidenum">
              <a:rPr lang="en-GB" smtClean="0"/>
              <a:t>‹#›</a:t>
            </a:fld>
            <a:endParaRPr lang="en-GB"/>
          </a:p>
        </p:txBody>
      </p:sp>
    </p:spTree>
    <p:extLst>
      <p:ext uri="{BB962C8B-B14F-4D97-AF65-F5344CB8AC3E}">
        <p14:creationId xmlns:p14="http://schemas.microsoft.com/office/powerpoint/2010/main" val="2691726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C705AC-A576-47CF-BBE1-E35434623265}" type="datetimeFigureOut">
              <a:rPr lang="en-GB" smtClean="0"/>
              <a:t>09/10/2012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9E52FC-B66C-4E68-BCF9-DC1CC8D6700E}" type="slidenum">
              <a:rPr lang="en-GB" smtClean="0"/>
              <a:t>‹#›</a:t>
            </a:fld>
            <a:endParaRPr lang="en-GB"/>
          </a:p>
        </p:txBody>
      </p:sp>
    </p:spTree>
    <p:extLst>
      <p:ext uri="{BB962C8B-B14F-4D97-AF65-F5344CB8AC3E}">
        <p14:creationId xmlns:p14="http://schemas.microsoft.com/office/powerpoint/2010/main" val="1506978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C705AC-A576-47CF-BBE1-E35434623265}" type="datetimeFigureOut">
              <a:rPr lang="en-GB" smtClean="0"/>
              <a:t>09/10/2012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9E52FC-B66C-4E68-BCF9-DC1CC8D6700E}" type="slidenum">
              <a:rPr lang="en-GB" smtClean="0"/>
              <a:t>‹#›</a:t>
            </a:fld>
            <a:endParaRPr lang="en-GB"/>
          </a:p>
        </p:txBody>
      </p:sp>
    </p:spTree>
    <p:extLst>
      <p:ext uri="{BB962C8B-B14F-4D97-AF65-F5344CB8AC3E}">
        <p14:creationId xmlns:p14="http://schemas.microsoft.com/office/powerpoint/2010/main" val="1735142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705AC-A576-47CF-BBE1-E35434623265}" type="datetimeFigureOut">
              <a:rPr lang="en-GB" smtClean="0"/>
              <a:t>09/10/2012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9E52FC-B66C-4E68-BCF9-DC1CC8D6700E}" type="slidenum">
              <a:rPr lang="en-GB" smtClean="0"/>
              <a:t>‹#›</a:t>
            </a:fld>
            <a:endParaRPr lang="en-GB"/>
          </a:p>
        </p:txBody>
      </p:sp>
    </p:spTree>
    <p:extLst>
      <p:ext uri="{BB962C8B-B14F-4D97-AF65-F5344CB8AC3E}">
        <p14:creationId xmlns:p14="http://schemas.microsoft.com/office/powerpoint/2010/main" val="3821961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C705AC-A576-47CF-BBE1-E35434623265}" type="datetimeFigureOut">
              <a:rPr lang="en-GB" smtClean="0"/>
              <a:t>09/10/2012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9E52FC-B66C-4E68-BCF9-DC1CC8D6700E}" type="slidenum">
              <a:rPr lang="en-GB" smtClean="0"/>
              <a:t>‹#›</a:t>
            </a:fld>
            <a:endParaRPr lang="en-GB"/>
          </a:p>
        </p:txBody>
      </p:sp>
    </p:spTree>
    <p:extLst>
      <p:ext uri="{BB962C8B-B14F-4D97-AF65-F5344CB8AC3E}">
        <p14:creationId xmlns:p14="http://schemas.microsoft.com/office/powerpoint/2010/main" val="18348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C705AC-A576-47CF-BBE1-E35434623265}" type="datetimeFigureOut">
              <a:rPr lang="en-GB" smtClean="0"/>
              <a:t>09/10/2012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9E52FC-B66C-4E68-BCF9-DC1CC8D6700E}" type="slidenum">
              <a:rPr lang="en-GB" smtClean="0"/>
              <a:t>‹#›</a:t>
            </a:fld>
            <a:endParaRPr lang="en-GB"/>
          </a:p>
        </p:txBody>
      </p:sp>
    </p:spTree>
    <p:extLst>
      <p:ext uri="{BB962C8B-B14F-4D97-AF65-F5344CB8AC3E}">
        <p14:creationId xmlns:p14="http://schemas.microsoft.com/office/powerpoint/2010/main" val="3470725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C705AC-A576-47CF-BBE1-E35434623265}" type="datetimeFigureOut">
              <a:rPr lang="en-GB" smtClean="0"/>
              <a:t>09/10/2012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E52FC-B66C-4E68-BCF9-DC1CC8D6700E}" type="slidenum">
              <a:rPr lang="en-GB" smtClean="0"/>
              <a:t>‹#›</a:t>
            </a:fld>
            <a:endParaRPr lang="en-GB"/>
          </a:p>
        </p:txBody>
      </p:sp>
    </p:spTree>
    <p:extLst>
      <p:ext uri="{BB962C8B-B14F-4D97-AF65-F5344CB8AC3E}">
        <p14:creationId xmlns:p14="http://schemas.microsoft.com/office/powerpoint/2010/main" val="4218431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sa/2.0/"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www.flickr.com/photos/s_fo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reativecommons.org/licenses/by/2.0/" TargetMode="External"/><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www.flickr.com/photos/evdaimo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creativecommons.org/licenses/by/2.0/" TargetMode="External"/><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www.flickr.com/photos/evdaimo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ropbox\!Year 7 Geography\!Year 7 Term 1\Images for Website\358189259_fd05cc1126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25040"/>
            <a:ext cx="10316500" cy="68830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43608" y="692696"/>
            <a:ext cx="6336704"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4000" dirty="0" smtClean="0"/>
              <a:t>What Happens To </a:t>
            </a:r>
            <a:r>
              <a:rPr lang="en-GB" sz="4000" dirty="0"/>
              <a:t>T</a:t>
            </a:r>
            <a:r>
              <a:rPr lang="en-GB" sz="4000" dirty="0" smtClean="0"/>
              <a:t>he Water?</a:t>
            </a:r>
            <a:endParaRPr lang="en-GB" sz="4000" dirty="0"/>
          </a:p>
        </p:txBody>
      </p:sp>
      <p:sp>
        <p:nvSpPr>
          <p:cNvPr id="5" name="TextBox 4"/>
          <p:cNvSpPr txBox="1"/>
          <p:nvPr/>
        </p:nvSpPr>
        <p:spPr>
          <a:xfrm>
            <a:off x="3995936" y="4149080"/>
            <a:ext cx="4608512"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800" dirty="0" smtClean="0"/>
              <a:t>An inquiry to see how rainfall might behave differently when it lands on different surfaces in and around our school.</a:t>
            </a:r>
            <a:endParaRPr lang="en-GB" sz="2800" dirty="0"/>
          </a:p>
        </p:txBody>
      </p:sp>
      <p:sp>
        <p:nvSpPr>
          <p:cNvPr id="6" name="TextBox 5"/>
          <p:cNvSpPr txBox="1"/>
          <p:nvPr/>
        </p:nvSpPr>
        <p:spPr>
          <a:xfrm>
            <a:off x="604375" y="6335077"/>
            <a:ext cx="3103529" cy="30777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1400" dirty="0" smtClean="0"/>
              <a:t>Image: </a:t>
            </a:r>
            <a:r>
              <a:rPr lang="en-GB" sz="1400" dirty="0">
                <a:hlinkClick r:id="rId3" tooltip="Attribution-ShareAlike License"/>
              </a:rPr>
              <a:t>Some rights reserved</a:t>
            </a:r>
            <a:r>
              <a:rPr lang="en-GB" sz="1400" dirty="0"/>
              <a:t> by </a:t>
            </a:r>
            <a:r>
              <a:rPr lang="en-GB" sz="1400" dirty="0" err="1">
                <a:hlinkClick r:id="rId4"/>
              </a:rPr>
              <a:t>fox_kiyo</a:t>
            </a:r>
            <a:endParaRPr lang="en-GB" sz="1400" dirty="0"/>
          </a:p>
        </p:txBody>
      </p:sp>
    </p:spTree>
    <p:extLst>
      <p:ext uri="{BB962C8B-B14F-4D97-AF65-F5344CB8AC3E}">
        <p14:creationId xmlns:p14="http://schemas.microsoft.com/office/powerpoint/2010/main" val="3941426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Dropbox\!Year 7 Geography\!Year 7 Term 1\T1Unit4 What Happens to The Water\Y7 What Happens to the Water\2012-10-03 17.13.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17" y="-12307"/>
            <a:ext cx="9252521" cy="693939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5796136" y="1196752"/>
            <a:ext cx="2835679" cy="29851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pic>
        <p:nvPicPr>
          <p:cNvPr id="4098" name="Picture 2" descr="D:\Dropbox\!Year 7 Geography\!Year 7 Term 1\T1Unit4 What Happens to The Water\Y7 What Happens to the Water\2012-10-04 14.24.05.jpg"/>
          <p:cNvPicPr>
            <a:picLocks noChangeAspect="1" noChangeArrowheads="1"/>
          </p:cNvPicPr>
          <p:nvPr/>
        </p:nvPicPr>
        <p:blipFill rotWithShape="1">
          <a:blip r:embed="rId3">
            <a:extLst>
              <a:ext uri="{28A0092B-C50C-407E-A947-70E740481C1C}">
                <a14:useLocalDpi xmlns:a14="http://schemas.microsoft.com/office/drawing/2010/main" val="0"/>
              </a:ext>
            </a:extLst>
          </a:blip>
          <a:srcRect l="42315" t="50000" r="26453"/>
          <a:stretch/>
        </p:blipFill>
        <p:spPr bwMode="auto">
          <a:xfrm>
            <a:off x="5940152" y="1340768"/>
            <a:ext cx="2538484" cy="2679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1306" y="5517232"/>
            <a:ext cx="3419872" cy="1138773"/>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GB" sz="3400" dirty="0" smtClean="0"/>
              <a:t>Site 3 – Flat Grassy Surface</a:t>
            </a:r>
            <a:endParaRPr lang="en-GB" sz="3400" dirty="0"/>
          </a:p>
        </p:txBody>
      </p:sp>
    </p:spTree>
    <p:extLst>
      <p:ext uri="{BB962C8B-B14F-4D97-AF65-F5344CB8AC3E}">
        <p14:creationId xmlns:p14="http://schemas.microsoft.com/office/powerpoint/2010/main" val="683672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Dropbox\!Year 7 Geography\!Year 7 Term 1\T1Unit4 What Happens to The Water\Y7 What Happens to the Water\2012-10-04 14.24.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62" y="0"/>
            <a:ext cx="968900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00134" y="1844824"/>
            <a:ext cx="3419872" cy="218521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GB" sz="3400" dirty="0" smtClean="0"/>
              <a:t>Site 4 – Flat Sandy Soil Surface with not much Vegetation</a:t>
            </a:r>
            <a:endParaRPr lang="en-GB" sz="3400" dirty="0"/>
          </a:p>
        </p:txBody>
      </p:sp>
    </p:spTree>
    <p:extLst>
      <p:ext uri="{BB962C8B-B14F-4D97-AF65-F5344CB8AC3E}">
        <p14:creationId xmlns:p14="http://schemas.microsoft.com/office/powerpoint/2010/main" val="3792563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D:\Dropbox\!Year 7 Geography\!Year 7 Term 1\T1Unit4 What Happens to The Water\Y7 What Happens to the Water\2012-10-03 17.13.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756" y="0"/>
            <a:ext cx="9949612" cy="74622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48064" y="0"/>
            <a:ext cx="3579483" cy="218521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GB" sz="3400" dirty="0" smtClean="0"/>
              <a:t>Site 5 – Sloping Sandy Soil Surface with not much Vegetation</a:t>
            </a:r>
            <a:endParaRPr lang="en-GB" sz="3400" dirty="0"/>
          </a:p>
        </p:txBody>
      </p:sp>
      <p:sp>
        <p:nvSpPr>
          <p:cNvPr id="9" name="Content Placeholder 5"/>
          <p:cNvSpPr>
            <a:spLocks noGrp="1"/>
          </p:cNvSpPr>
          <p:nvPr>
            <p:ph idx="1"/>
          </p:nvPr>
        </p:nvSpPr>
        <p:spPr>
          <a:xfrm>
            <a:off x="32897" y="138800"/>
            <a:ext cx="4660514" cy="64807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pic>
        <p:nvPicPr>
          <p:cNvPr id="6146" name="Picture 2" descr="D:\Dropbox\!Year 7 Geography\!Year 7 Term 1\T1Unit4 What Happens to The Water\Y7 What Happens to the Water\2012-10-04 14.24.33.jpg"/>
          <p:cNvPicPr>
            <a:picLocks noChangeAspect="1" noChangeArrowheads="1"/>
          </p:cNvPicPr>
          <p:nvPr/>
        </p:nvPicPr>
        <p:blipFill rotWithShape="1">
          <a:blip r:embed="rId3">
            <a:extLst>
              <a:ext uri="{28A0092B-C50C-407E-A947-70E740481C1C}">
                <a14:useLocalDpi xmlns:a14="http://schemas.microsoft.com/office/drawing/2010/main" val="0"/>
              </a:ext>
            </a:extLst>
          </a:blip>
          <a:srcRect l="32073" r="25515" b="19239"/>
          <a:stretch/>
        </p:blipFill>
        <p:spPr bwMode="auto">
          <a:xfrm>
            <a:off x="179512" y="260647"/>
            <a:ext cx="4367284" cy="6237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615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Dropbox\!Year 7 Geography\!Year 7 Term 1\T1Unit4 What Happens to The Water\Y7 What Happens to the Water\2012-10-04 14.24.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08104" y="4005064"/>
            <a:ext cx="2736304" cy="1661993"/>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GB" sz="3400" dirty="0" smtClean="0"/>
              <a:t>Site 6 – Sloping Grassy Surface</a:t>
            </a:r>
            <a:endParaRPr lang="en-GB" sz="3400" dirty="0"/>
          </a:p>
        </p:txBody>
      </p:sp>
    </p:spTree>
    <p:extLst>
      <p:ext uri="{BB962C8B-B14F-4D97-AF65-F5344CB8AC3E}">
        <p14:creationId xmlns:p14="http://schemas.microsoft.com/office/powerpoint/2010/main" val="1385970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Dropbox\!Year 7 Geography\!Year 7 Term 1\T1Unit4 What Happens to The Water\Y7 What Happens to the Water\2012-10-04 14.24.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2" y="0"/>
            <a:ext cx="9168562" cy="68764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79912" y="1340768"/>
            <a:ext cx="2304256" cy="1661993"/>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GB" sz="3400" dirty="0" smtClean="0"/>
              <a:t>Site 7 – Flat Concrete Surface</a:t>
            </a:r>
            <a:endParaRPr lang="en-GB" sz="3400" dirty="0"/>
          </a:p>
        </p:txBody>
      </p:sp>
      <p:sp>
        <p:nvSpPr>
          <p:cNvPr id="6" name="TextBox 5"/>
          <p:cNvSpPr txBox="1"/>
          <p:nvPr/>
        </p:nvSpPr>
        <p:spPr>
          <a:xfrm>
            <a:off x="4716016" y="3002761"/>
            <a:ext cx="1812481" cy="270843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GB" sz="3400" dirty="0" smtClean="0"/>
              <a:t>How Does the Water Spread Out?</a:t>
            </a:r>
            <a:endParaRPr lang="en-GB" sz="3400" dirty="0"/>
          </a:p>
        </p:txBody>
      </p:sp>
    </p:spTree>
    <p:extLst>
      <p:ext uri="{BB962C8B-B14F-4D97-AF65-F5344CB8AC3E}">
        <p14:creationId xmlns:p14="http://schemas.microsoft.com/office/powerpoint/2010/main" val="2418581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farm1.staticflickr.com/64/165589586_8a0fb6c719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4375" y="6335077"/>
            <a:ext cx="3535577"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1400" dirty="0" smtClean="0"/>
              <a:t>Image: </a:t>
            </a:r>
            <a:r>
              <a:rPr lang="en-GB" sz="1400" dirty="0">
                <a:hlinkClick r:id="rId3" tooltip="Attribution License"/>
              </a:rPr>
              <a:t>Some rights reserved</a:t>
            </a:r>
            <a:r>
              <a:rPr lang="en-GB" sz="1400" dirty="0"/>
              <a:t> by </a:t>
            </a:r>
            <a:r>
              <a:rPr lang="en-GB" sz="1400" dirty="0">
                <a:hlinkClick r:id="rId4"/>
              </a:rPr>
              <a:t>Axel </a:t>
            </a:r>
            <a:r>
              <a:rPr lang="en-GB" sz="1400" dirty="0" err="1">
                <a:hlinkClick r:id="rId4"/>
              </a:rPr>
              <a:t>Rouvin</a:t>
            </a:r>
            <a:endParaRPr lang="en-GB" sz="1400" dirty="0"/>
          </a:p>
        </p:txBody>
      </p:sp>
      <p:pic>
        <p:nvPicPr>
          <p:cNvPr id="1029" name="Picture 5" descr="D:\Dropbox\!Year 7 Geography\!Year 7 Term 1\Connec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317" y="190710"/>
            <a:ext cx="3803636" cy="10668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39652" y="1484784"/>
            <a:ext cx="6264696" cy="206210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3200" dirty="0" smtClean="0"/>
              <a:t>What words might you expect to use when looking at how water behaves when it is poured on these surfaces in the pictures you have just seen?</a:t>
            </a:r>
            <a:endParaRPr lang="en-GB" sz="3200" dirty="0"/>
          </a:p>
        </p:txBody>
      </p:sp>
    </p:spTree>
    <p:extLst>
      <p:ext uri="{BB962C8B-B14F-4D97-AF65-F5344CB8AC3E}">
        <p14:creationId xmlns:p14="http://schemas.microsoft.com/office/powerpoint/2010/main" val="4193947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farm1.staticflickr.com/64/165589586_8a0fb6c719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4375" y="6335077"/>
            <a:ext cx="3535577"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1400" dirty="0" smtClean="0"/>
              <a:t>Image: </a:t>
            </a:r>
            <a:r>
              <a:rPr lang="en-GB" sz="1400" dirty="0">
                <a:hlinkClick r:id="rId3" tooltip="Attribution License"/>
              </a:rPr>
              <a:t>Some rights reserved</a:t>
            </a:r>
            <a:r>
              <a:rPr lang="en-GB" sz="1400" dirty="0"/>
              <a:t> by </a:t>
            </a:r>
            <a:r>
              <a:rPr lang="en-GB" sz="1400" dirty="0">
                <a:hlinkClick r:id="rId4"/>
              </a:rPr>
              <a:t>Axel </a:t>
            </a:r>
            <a:r>
              <a:rPr lang="en-GB" sz="1400" dirty="0" err="1">
                <a:hlinkClick r:id="rId4"/>
              </a:rPr>
              <a:t>Rouvin</a:t>
            </a:r>
            <a:endParaRPr lang="en-GB" sz="1400" dirty="0"/>
          </a:p>
        </p:txBody>
      </p:sp>
      <p:pic>
        <p:nvPicPr>
          <p:cNvPr id="1029" name="Picture 5" descr="D:\Dropbox\!Year 7 Geography\!Year 7 Term 1\Connec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317" y="190710"/>
            <a:ext cx="3803636" cy="10668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39652" y="1484784"/>
            <a:ext cx="2268252"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3200" dirty="0" smtClean="0"/>
              <a:t>Infiltration</a:t>
            </a:r>
            <a:endParaRPr lang="en-GB" sz="3200" dirty="0"/>
          </a:p>
        </p:txBody>
      </p:sp>
      <p:sp>
        <p:nvSpPr>
          <p:cNvPr id="7" name="TextBox 6"/>
          <p:cNvSpPr txBox="1"/>
          <p:nvPr/>
        </p:nvSpPr>
        <p:spPr>
          <a:xfrm>
            <a:off x="4932040" y="1929571"/>
            <a:ext cx="288032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3200" dirty="0" smtClean="0"/>
              <a:t>Surface Run-off</a:t>
            </a:r>
            <a:endParaRPr lang="en-GB" sz="3200" dirty="0"/>
          </a:p>
        </p:txBody>
      </p:sp>
      <p:sp>
        <p:nvSpPr>
          <p:cNvPr id="8" name="TextBox 7"/>
          <p:cNvSpPr txBox="1"/>
          <p:nvPr/>
        </p:nvSpPr>
        <p:spPr>
          <a:xfrm>
            <a:off x="604375" y="2763694"/>
            <a:ext cx="2887505"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3200" dirty="0" smtClean="0"/>
              <a:t>Surface Storage</a:t>
            </a:r>
            <a:endParaRPr lang="en-GB" sz="3200" dirty="0"/>
          </a:p>
        </p:txBody>
      </p:sp>
      <p:sp>
        <p:nvSpPr>
          <p:cNvPr id="9" name="TextBox 8"/>
          <p:cNvSpPr txBox="1"/>
          <p:nvPr/>
        </p:nvSpPr>
        <p:spPr>
          <a:xfrm>
            <a:off x="4716017" y="3348469"/>
            <a:ext cx="223224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3200" dirty="0" smtClean="0"/>
              <a:t>Interception</a:t>
            </a:r>
            <a:endParaRPr lang="en-GB" sz="3200" dirty="0"/>
          </a:p>
        </p:txBody>
      </p:sp>
      <p:sp>
        <p:nvSpPr>
          <p:cNvPr id="10" name="TextBox 9"/>
          <p:cNvSpPr txBox="1"/>
          <p:nvPr/>
        </p:nvSpPr>
        <p:spPr>
          <a:xfrm>
            <a:off x="1252447" y="4221088"/>
            <a:ext cx="2887505"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3200" dirty="0" smtClean="0"/>
              <a:t>Impermeable</a:t>
            </a:r>
            <a:endParaRPr lang="en-GB" sz="3200" dirty="0"/>
          </a:p>
        </p:txBody>
      </p:sp>
      <p:sp>
        <p:nvSpPr>
          <p:cNvPr id="11" name="TextBox 10"/>
          <p:cNvSpPr txBox="1"/>
          <p:nvPr/>
        </p:nvSpPr>
        <p:spPr>
          <a:xfrm>
            <a:off x="5436096" y="5373216"/>
            <a:ext cx="223224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3200" dirty="0" smtClean="0"/>
              <a:t>Any others?</a:t>
            </a:r>
            <a:endParaRPr lang="en-GB" sz="3200" dirty="0"/>
          </a:p>
        </p:txBody>
      </p:sp>
    </p:spTree>
    <p:extLst>
      <p:ext uri="{BB962C8B-B14F-4D97-AF65-F5344CB8AC3E}">
        <p14:creationId xmlns:p14="http://schemas.microsoft.com/office/powerpoint/2010/main" val="3122941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781443" y="20185"/>
            <a:ext cx="7464395" cy="686341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GB" sz="4000" dirty="0" smtClean="0"/>
              <a:t>Before we go …</a:t>
            </a:r>
          </a:p>
          <a:p>
            <a:endParaRPr lang="en-GB" sz="4000" dirty="0" smtClean="0"/>
          </a:p>
          <a:p>
            <a:r>
              <a:rPr lang="en-GB" sz="4000" dirty="0" smtClean="0"/>
              <a:t>It can be hot especially if it is a sunny day. If you find that you are waiting around for other groups, do move to shady spots so that you are not in direct sunlight.</a:t>
            </a:r>
          </a:p>
          <a:p>
            <a:endParaRPr lang="en-GB" sz="4000" dirty="0" smtClean="0"/>
          </a:p>
          <a:p>
            <a:r>
              <a:rPr lang="en-GB" sz="4000" dirty="0" smtClean="0"/>
              <a:t>During the ‘experiments’ look very carefully – the more detail you can record the better.</a:t>
            </a:r>
            <a:endParaRPr lang="en-GB" sz="4000" dirty="0"/>
          </a:p>
        </p:txBody>
      </p:sp>
    </p:spTree>
    <p:extLst>
      <p:ext uri="{BB962C8B-B14F-4D97-AF65-F5344CB8AC3E}">
        <p14:creationId xmlns:p14="http://schemas.microsoft.com/office/powerpoint/2010/main" val="2106023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815366" y="1916832"/>
            <a:ext cx="7464395" cy="255454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GB" sz="4000" dirty="0" smtClean="0"/>
              <a:t>Remember – you are working as part of </a:t>
            </a:r>
            <a:r>
              <a:rPr lang="en-GB" sz="4000" smtClean="0"/>
              <a:t>a </a:t>
            </a:r>
            <a:r>
              <a:rPr lang="en-GB" sz="4000" smtClean="0"/>
              <a:t>group. </a:t>
            </a:r>
            <a:r>
              <a:rPr lang="en-GB" sz="4000" dirty="0" smtClean="0"/>
              <a:t>How might a group work best for everybody in that group?</a:t>
            </a:r>
            <a:endParaRPr lang="en-GB" sz="4000" dirty="0"/>
          </a:p>
        </p:txBody>
      </p:sp>
      <p:pic>
        <p:nvPicPr>
          <p:cNvPr id="3074" name="Picture 2" descr="D:\Dropbox\!Year 7 Geography\!Year 7 Term 1\Be A Communica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854" y="665717"/>
            <a:ext cx="266700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966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descr="D:\Dropbox\!Year 7 Geography\!Year 7 Term 1\Be An Inquir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3387256" cy="15121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1560" y="2132856"/>
            <a:ext cx="7896443" cy="440120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GB" sz="4000" dirty="0" smtClean="0"/>
              <a:t>In small groups of two or three students, you will simulate rain by pouring water onto different surfaces on the school grounds. </a:t>
            </a:r>
          </a:p>
          <a:p>
            <a:endParaRPr lang="en-GB" sz="4000" dirty="0"/>
          </a:p>
          <a:p>
            <a:r>
              <a:rPr lang="en-GB" sz="4000" dirty="0" smtClean="0"/>
              <a:t>Your mission is to record, in detail, what happens to the water.</a:t>
            </a:r>
            <a:endParaRPr lang="en-GB" sz="4000" dirty="0"/>
          </a:p>
        </p:txBody>
      </p:sp>
    </p:spTree>
    <p:extLst>
      <p:ext uri="{BB962C8B-B14F-4D97-AF65-F5344CB8AC3E}">
        <p14:creationId xmlns:p14="http://schemas.microsoft.com/office/powerpoint/2010/main" val="3014241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C:\Users\James\Downloads\1 Litre   2 Pint Plastic Measuring Jug. With Pints   Fl..._files\$(KGrHqN,!n8E9eM1Zk3FBPedUT3EE!~~60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0"/>
            <a:ext cx="8028384" cy="69164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6908" y="0"/>
            <a:ext cx="6101316"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800" dirty="0" smtClean="0"/>
              <a:t>Each group will have one rain simulator.</a:t>
            </a:r>
            <a:endParaRPr lang="en-GB" sz="2800" dirty="0"/>
          </a:p>
        </p:txBody>
      </p:sp>
      <p:sp>
        <p:nvSpPr>
          <p:cNvPr id="6" name="TextBox 5"/>
          <p:cNvSpPr txBox="1"/>
          <p:nvPr/>
        </p:nvSpPr>
        <p:spPr>
          <a:xfrm>
            <a:off x="1763688" y="6393200"/>
            <a:ext cx="6552728"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800" dirty="0" smtClean="0"/>
              <a:t>Also known as a one litre measuring jug.</a:t>
            </a:r>
            <a:endParaRPr lang="en-GB" sz="2800" dirty="0"/>
          </a:p>
        </p:txBody>
      </p:sp>
    </p:spTree>
    <p:extLst>
      <p:ext uri="{BB962C8B-B14F-4D97-AF65-F5344CB8AC3E}">
        <p14:creationId xmlns:p14="http://schemas.microsoft.com/office/powerpoint/2010/main" val="3660033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1041"/>
          <a:stretch/>
        </p:blipFill>
        <p:spPr bwMode="auto">
          <a:xfrm>
            <a:off x="0" y="0"/>
            <a:ext cx="770113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75656" y="2924944"/>
            <a:ext cx="7668344" cy="144655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4400" b="1" dirty="0" smtClean="0"/>
              <a:t>You will also have 4 recording sheets. Here is a part of one.</a:t>
            </a:r>
            <a:endParaRPr lang="en-GB" sz="4400" b="1" dirty="0"/>
          </a:p>
        </p:txBody>
      </p:sp>
    </p:spTree>
    <p:extLst>
      <p:ext uri="{BB962C8B-B14F-4D97-AF65-F5344CB8AC3E}">
        <p14:creationId xmlns:p14="http://schemas.microsoft.com/office/powerpoint/2010/main" val="3314715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1041"/>
          <a:stretch/>
        </p:blipFill>
        <p:spPr bwMode="auto">
          <a:xfrm>
            <a:off x="-20917" y="0"/>
            <a:ext cx="770113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55576" y="3429000"/>
            <a:ext cx="7848872" cy="286232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6000" dirty="0" smtClean="0"/>
              <a:t>Why is it important to record when </a:t>
            </a:r>
            <a:r>
              <a:rPr lang="en-GB" sz="6000" dirty="0"/>
              <a:t>i</a:t>
            </a:r>
            <a:r>
              <a:rPr lang="en-GB" sz="6000" dirty="0" smtClean="0"/>
              <a:t>t last rained in this area?</a:t>
            </a:r>
            <a:endParaRPr lang="en-GB" sz="6000" dirty="0"/>
          </a:p>
        </p:txBody>
      </p:sp>
      <p:cxnSp>
        <p:nvCxnSpPr>
          <p:cNvPr id="4" name="Elbow Connector 3"/>
          <p:cNvCxnSpPr/>
          <p:nvPr/>
        </p:nvCxnSpPr>
        <p:spPr>
          <a:xfrm rot="16200000" flipV="1">
            <a:off x="6120172" y="1304764"/>
            <a:ext cx="2448272" cy="1800200"/>
          </a:xfrm>
          <a:prstGeom prst="bentConnector3">
            <a:avLst/>
          </a:prstGeom>
          <a:ln w="146050">
            <a:tailEnd type="arrow"/>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idx="1"/>
          </p:nvPr>
        </p:nvSpPr>
        <p:spPr>
          <a:xfrm>
            <a:off x="2123728" y="1340767"/>
            <a:ext cx="3672408" cy="17281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pic>
        <p:nvPicPr>
          <p:cNvPr id="11266" name="Picture 2" descr="D:\Dropbox\!Year 7 Geography\!Year 7 Term 1\Be a Think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419897"/>
            <a:ext cx="3307832" cy="1500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861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1041"/>
          <a:stretch/>
        </p:blipFill>
        <p:spPr bwMode="auto">
          <a:xfrm>
            <a:off x="0" y="0"/>
            <a:ext cx="770113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224" y="0"/>
            <a:ext cx="8788247"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800" dirty="0" smtClean="0"/>
              <a:t>For each ‘station’ you need to complete the following information. Check you understand the questions now.</a:t>
            </a:r>
            <a:endParaRPr lang="en-GB" sz="2800" dirty="0"/>
          </a:p>
        </p:txBody>
      </p:sp>
    </p:spTree>
    <p:extLst>
      <p:ext uri="{BB962C8B-B14F-4D97-AF65-F5344CB8AC3E}">
        <p14:creationId xmlns:p14="http://schemas.microsoft.com/office/powerpoint/2010/main" val="4033350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629495" y="332656"/>
            <a:ext cx="7536403" cy="6247864"/>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GB" sz="4000" dirty="0" smtClean="0"/>
              <a:t>The following slides show 7 possible locations for you to carry out the experiments at.  There should be the same number of groups as stations and you should rotate around these stations when your teacher tells you to all move on at the same time. Take it turns to do the different jobs (such as pouring, observing and recording).</a:t>
            </a:r>
            <a:endParaRPr lang="en-GB" sz="4000" dirty="0"/>
          </a:p>
        </p:txBody>
      </p:sp>
    </p:spTree>
    <p:extLst>
      <p:ext uri="{BB962C8B-B14F-4D97-AF65-F5344CB8AC3E}">
        <p14:creationId xmlns:p14="http://schemas.microsoft.com/office/powerpoint/2010/main" val="1705750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Dropbox\!Year 7 Geography\!Year 7 Term 1\T1Unit4 What Happens to The Water\Y7 What Happens to the Water\2012-10-04 14.23.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976" y="0"/>
            <a:ext cx="927932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16015" y="-28171"/>
            <a:ext cx="4633853" cy="54733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D:\Dropbox\!Year 7 Geography\!Year 7 Term 1\T1Unit4 What Happens to The Water\Y7 What Happens to the Water\2012-10-03 17.12.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342" y="-53484"/>
            <a:ext cx="3943029" cy="52573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24128" y="5719227"/>
            <a:ext cx="3419872" cy="1138773"/>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GB" sz="3400" dirty="0" smtClean="0"/>
              <a:t>Site 1 – Sloping Concrete Surface</a:t>
            </a:r>
            <a:endParaRPr lang="en-GB" sz="3400" dirty="0"/>
          </a:p>
        </p:txBody>
      </p:sp>
    </p:spTree>
    <p:extLst>
      <p:ext uri="{BB962C8B-B14F-4D97-AF65-F5344CB8AC3E}">
        <p14:creationId xmlns:p14="http://schemas.microsoft.com/office/powerpoint/2010/main" val="2713267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Dropbox\!Year 7 Geography\!Year 7 Term 1\T1Unit4 What Happens to The Water\Y7 What Happens to the Water\2012-10-04 14.23.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080" y="-858409"/>
            <a:ext cx="10517079" cy="78878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03848" y="2636912"/>
            <a:ext cx="6011486" cy="43924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5" name="Picture 3" descr="D:\Dropbox\!Year 7 Geography\!Year 7 Term 1\T1Unit4 What Happens to The Water\Y7 What Happens to the Water\2012-10-03 17.12.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795750"/>
            <a:ext cx="5518778" cy="41390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1177" y="332656"/>
            <a:ext cx="3890389" cy="1138773"/>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GB" sz="3400" dirty="0" smtClean="0"/>
              <a:t>Site 2 – Soil Covered by Vegetation</a:t>
            </a:r>
            <a:endParaRPr lang="en-GB" sz="3400" dirty="0"/>
          </a:p>
        </p:txBody>
      </p:sp>
      <p:sp>
        <p:nvSpPr>
          <p:cNvPr id="8" name="TextBox 7"/>
          <p:cNvSpPr txBox="1"/>
          <p:nvPr/>
        </p:nvSpPr>
        <p:spPr>
          <a:xfrm>
            <a:off x="3563888" y="4649848"/>
            <a:ext cx="5256584" cy="430887"/>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GB" sz="2200" dirty="0" smtClean="0"/>
              <a:t>You will pour the water on top of the plants</a:t>
            </a:r>
            <a:endParaRPr lang="en-GB" sz="2200" dirty="0"/>
          </a:p>
        </p:txBody>
      </p:sp>
    </p:spTree>
    <p:extLst>
      <p:ext uri="{BB962C8B-B14F-4D97-AF65-F5344CB8AC3E}">
        <p14:creationId xmlns:p14="http://schemas.microsoft.com/office/powerpoint/2010/main" val="2868509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TotalTime>
  <Words>402</Words>
  <Application>Microsoft Office PowerPoint</Application>
  <PresentationFormat>On-screen Show (4:3)</PresentationFormat>
  <Paragraphs>36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 Penstone</cp:lastModifiedBy>
  <cp:revision>19</cp:revision>
  <dcterms:created xsi:type="dcterms:W3CDTF">2012-10-07T13:26:59Z</dcterms:created>
  <dcterms:modified xsi:type="dcterms:W3CDTF">2012-10-09T06:46:04Z</dcterms:modified>
</cp:coreProperties>
</file>